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85" autoAdjust="0"/>
    <p:restoredTop sz="94660"/>
  </p:normalViewPr>
  <p:slideViewPr>
    <p:cSldViewPr snapToGrid="0">
      <p:cViewPr varScale="1">
        <p:scale>
          <a:sx n="83" d="100"/>
          <a:sy n="83" d="100"/>
        </p:scale>
        <p:origin x="238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pt-BR"/>
              <a:t>Clique para editar o estilo do subtítulo Mestre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498422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758188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67955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993767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427166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353643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63989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612927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545390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214368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937370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1D4811-EE0A-4B0B-B2F6-DDED965F7FEF}" type="datetimeFigureOut">
              <a:rPr lang="pt-BR" smtClean="0"/>
              <a:t>11/11/2023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9B8308-AEA7-46D5-BB09-76940BD9055A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5131187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agem 6">
            <a:extLst>
              <a:ext uri="{FF2B5EF4-FFF2-40B4-BE49-F238E27FC236}">
                <a16:creationId xmlns:a16="http://schemas.microsoft.com/office/drawing/2014/main" id="{5AD4E5C0-03FC-42B5-A6E5-B1ABAFF17486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57963" t="13457" r="26389" b="3579"/>
          <a:stretch/>
        </p:blipFill>
        <p:spPr>
          <a:xfrm>
            <a:off x="241300" y="578489"/>
            <a:ext cx="2933700" cy="8749022"/>
          </a:xfrm>
          <a:prstGeom prst="rect">
            <a:avLst/>
          </a:prstGeom>
        </p:spPr>
      </p:pic>
      <p:cxnSp>
        <p:nvCxnSpPr>
          <p:cNvPr id="20" name="Conector reto 19">
            <a:extLst>
              <a:ext uri="{FF2B5EF4-FFF2-40B4-BE49-F238E27FC236}">
                <a16:creationId xmlns:a16="http://schemas.microsoft.com/office/drawing/2014/main" id="{D4825CB0-5FE0-4296-A675-4F70C1E98F8E}"/>
              </a:ext>
            </a:extLst>
          </p:cNvPr>
          <p:cNvCxnSpPr>
            <a:cxnSpLocks/>
          </p:cNvCxnSpPr>
          <p:nvPr/>
        </p:nvCxnSpPr>
        <p:spPr>
          <a:xfrm>
            <a:off x="3416300" y="0"/>
            <a:ext cx="12700" cy="990600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" name="Imagem 4">
            <a:extLst>
              <a:ext uri="{FF2B5EF4-FFF2-40B4-BE49-F238E27FC236}">
                <a16:creationId xmlns:a16="http://schemas.microsoft.com/office/drawing/2014/main" id="{F02A0E65-E05F-4E11-8E43-25B01BDE9342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57963" t="13457" r="26389" b="3579"/>
          <a:stretch/>
        </p:blipFill>
        <p:spPr>
          <a:xfrm>
            <a:off x="3670300" y="578489"/>
            <a:ext cx="2933700" cy="87490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0167260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Tema do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o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</TotalTime>
  <Words>0</Words>
  <Application>Microsoft Office PowerPoint</Application>
  <PresentationFormat>Papel A4 (210 x 297 mm)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ruy.ernesto.virtual@gmail.com</dc:creator>
  <cp:lastModifiedBy>ruy.ernesto.virtual@gmail.com</cp:lastModifiedBy>
  <cp:revision>2</cp:revision>
  <dcterms:created xsi:type="dcterms:W3CDTF">2023-10-21T11:50:41Z</dcterms:created>
  <dcterms:modified xsi:type="dcterms:W3CDTF">2023-11-11T11:30:43Z</dcterms:modified>
</cp:coreProperties>
</file>

<file path=docProps/thumbnail.jpeg>
</file>